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60" r:id="rId6"/>
    <p:sldId id="259" r:id="rId7"/>
    <p:sldId id="28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83" r:id="rId17"/>
    <p:sldId id="277" r:id="rId18"/>
    <p:sldId id="272" r:id="rId19"/>
    <p:sldId id="284" r:id="rId20"/>
    <p:sldId id="273" r:id="rId21"/>
    <p:sldId id="278" r:id="rId22"/>
    <p:sldId id="274" r:id="rId23"/>
    <p:sldId id="280" r:id="rId24"/>
    <p:sldId id="271" r:id="rId25"/>
    <p:sldId id="276" r:id="rId26"/>
    <p:sldId id="286" r:id="rId27"/>
    <p:sldId id="279" r:id="rId28"/>
    <p:sldId id="275" r:id="rId29"/>
    <p:sldId id="285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99CC00"/>
    <a:srgbClr val="008000"/>
    <a:srgbClr val="339966"/>
    <a:srgbClr val="250361"/>
    <a:srgbClr val="660066"/>
    <a:srgbClr val="9E1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>
        <p:scale>
          <a:sx n="110" d="100"/>
          <a:sy n="110" d="100"/>
        </p:scale>
        <p:origin x="62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4C35-8D9B-4569-9915-00EF0C0D908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48EB-03DD-4776-B68D-B05DE43DA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028">
            <a:off x="-1263328" y="1155081"/>
            <a:ext cx="5589757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05000" y="1905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Color</a:t>
            </a:r>
            <a:endParaRPr lang="en-US" sz="4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1501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Batang" pitchFamily="18" charset="-127"/>
                <a:cs typeface="Leelawadee" pitchFamily="34" charset="-34"/>
              </a:rPr>
              <a:t>By Nicole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Batang" pitchFamily="18" charset="-127"/>
                <a:cs typeface="Leelawadee" pitchFamily="34" charset="-34"/>
              </a:rPr>
              <a:t>Dancisin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Batang" pitchFamily="18" charset="-127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W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819400"/>
            <a:ext cx="3382027" cy="1905000"/>
          </a:xfrm>
          <a:prstGeom prst="rect">
            <a:avLst/>
          </a:prstGeom>
        </p:spPr>
      </p:pic>
      <p:pic>
        <p:nvPicPr>
          <p:cNvPr id="4" name="Picture 3" descr="Primary Tri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2667000" cy="2758965"/>
          </a:xfrm>
          <a:prstGeom prst="rect">
            <a:avLst/>
          </a:prstGeom>
        </p:spPr>
      </p:pic>
      <p:pic>
        <p:nvPicPr>
          <p:cNvPr id="5" name="Picture 4" descr="Yellow-orange,aqya, and volet Tri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419600"/>
            <a:ext cx="1981200" cy="1981200"/>
          </a:xfrm>
          <a:prstGeom prst="rect">
            <a:avLst/>
          </a:prstGeom>
        </p:spPr>
      </p:pic>
      <p:pic>
        <p:nvPicPr>
          <p:cNvPr id="10" name="Picture 9" descr="2-300x2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228600"/>
            <a:ext cx="990600" cy="742950"/>
          </a:xfrm>
          <a:prstGeom prst="rect">
            <a:avLst/>
          </a:prstGeom>
        </p:spPr>
      </p:pic>
      <p:pic>
        <p:nvPicPr>
          <p:cNvPr id="11" name="Picture 10" descr="3-300x2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2362200"/>
            <a:ext cx="1066800" cy="800100"/>
          </a:xfrm>
          <a:prstGeom prst="rect">
            <a:avLst/>
          </a:prstGeom>
        </p:spPr>
      </p:pic>
      <p:pic>
        <p:nvPicPr>
          <p:cNvPr id="13" name="Picture 12" descr="tri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4800" y="3886200"/>
            <a:ext cx="847725" cy="82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Split Complementary Triad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Choose a color and find its complement. The complement is your first color.</a:t>
            </a:r>
          </a:p>
          <a:p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Then, go back to the former color, and your remaining two colors of the triad are those found alongside it.</a:t>
            </a:r>
          </a:p>
          <a:p>
            <a:endParaRPr lang="en-US" sz="2700" dirty="0" smtClean="0">
              <a:latin typeface="Batang" pitchFamily="18" charset="-127"/>
              <a:ea typeface="Batang" pitchFamily="18" charset="-127"/>
            </a:endParaRPr>
          </a:p>
          <a:p>
            <a:endParaRPr lang="en-US" sz="27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Split Complimentary Color Scheme.gif"/>
          <p:cNvPicPr>
            <a:picLocks noChangeAspect="1"/>
          </p:cNvPicPr>
          <p:nvPr/>
        </p:nvPicPr>
        <p:blipFill>
          <a:blip r:embed="rId2" cstate="print"/>
          <a:srcRect l="1581" t="23529" r="1976" b="5882"/>
          <a:stretch>
            <a:fillRect/>
          </a:stretch>
        </p:blipFill>
        <p:spPr>
          <a:xfrm>
            <a:off x="533400" y="3517693"/>
            <a:ext cx="7546622" cy="3340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zilla Firef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7664824" cy="4343400"/>
          </a:xfrm>
          <a:prstGeom prst="rect">
            <a:avLst/>
          </a:prstGeom>
        </p:spPr>
      </p:pic>
      <p:pic>
        <p:nvPicPr>
          <p:cNvPr id="4" name="Content Placeholder 3" descr="Taco Bel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3492218" cy="3505200"/>
          </a:xfrm>
        </p:spPr>
      </p:pic>
      <p:pic>
        <p:nvPicPr>
          <p:cNvPr id="8" name="Picture 7" descr="Split Complementary Mozi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419600"/>
            <a:ext cx="1906299" cy="1917192"/>
          </a:xfrm>
          <a:prstGeom prst="rect">
            <a:avLst/>
          </a:prstGeom>
        </p:spPr>
      </p:pic>
      <p:pic>
        <p:nvPicPr>
          <p:cNvPr id="10" name="Picture 9" descr="Split Complimentary Taco Be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05418">
            <a:off x="1524000" y="4662932"/>
            <a:ext cx="1143000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Analogous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3733800" cy="3886199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Two to six colors next to each other on the color wheel</a:t>
            </a:r>
            <a:endParaRPr lang="en-US" sz="27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Analog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371600"/>
            <a:ext cx="3429000" cy="3791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-141702"/>
            <a:ext cx="1981200" cy="2686188"/>
          </a:xfrm>
          <a:prstGeom prst="rect">
            <a:avLst/>
          </a:prstGeom>
        </p:spPr>
      </p:pic>
      <p:pic>
        <p:nvPicPr>
          <p:cNvPr id="6" name="Picture 5" descr="VersaceBlonde.jpg"/>
          <p:cNvPicPr>
            <a:picLocks noChangeAspect="1"/>
          </p:cNvPicPr>
          <p:nvPr/>
        </p:nvPicPr>
        <p:blipFill>
          <a:blip r:embed="rId3" cstate="print"/>
          <a:srcRect l="7105" t="4748" r="5855" b="2671"/>
          <a:stretch>
            <a:fillRect/>
          </a:stretch>
        </p:blipFill>
        <p:spPr>
          <a:xfrm rot="17263611">
            <a:off x="5073307" y="2823140"/>
            <a:ext cx="2128788" cy="1694341"/>
          </a:xfrm>
          <a:prstGeom prst="rect">
            <a:avLst/>
          </a:prstGeom>
        </p:spPr>
      </p:pic>
      <p:pic>
        <p:nvPicPr>
          <p:cNvPr id="11" name="Picture 10" descr="a0733156478bb2c00a6da18d02c76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59567">
            <a:off x="4560939" y="4401336"/>
            <a:ext cx="1679246" cy="2227136"/>
          </a:xfrm>
          <a:prstGeom prst="rect">
            <a:avLst/>
          </a:prstGeom>
        </p:spPr>
      </p:pic>
      <p:pic>
        <p:nvPicPr>
          <p:cNvPr id="13" name="Picture 12" descr="Square-2-photo-teal-blue-purple-graduation-invit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98128">
            <a:off x="2703381" y="4458287"/>
            <a:ext cx="2034374" cy="2066923"/>
          </a:xfrm>
          <a:prstGeom prst="rect">
            <a:avLst/>
          </a:prstGeom>
        </p:spPr>
      </p:pic>
      <p:pic>
        <p:nvPicPr>
          <p:cNvPr id="9" name="Picture 8" descr="jones_one-color-fly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468971">
            <a:off x="1972355" y="2824002"/>
            <a:ext cx="1600200" cy="2069592"/>
          </a:xfrm>
          <a:prstGeom prst="rect">
            <a:avLst/>
          </a:prstGeom>
        </p:spPr>
      </p:pic>
      <p:pic>
        <p:nvPicPr>
          <p:cNvPr id="5" name="Picture 4" descr="USD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450865">
            <a:off x="2098564" y="1450403"/>
            <a:ext cx="2321468" cy="1632517"/>
          </a:xfrm>
          <a:prstGeom prst="rect">
            <a:avLst/>
          </a:prstGeom>
        </p:spPr>
      </p:pic>
      <p:pic>
        <p:nvPicPr>
          <p:cNvPr id="16" name="Picture 15" descr="1108184-fy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633193">
            <a:off x="4754511" y="984421"/>
            <a:ext cx="1405330" cy="197208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352800" y="2068098"/>
            <a:ext cx="22860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Moon 17"/>
          <p:cNvSpPr/>
          <p:nvPr/>
        </p:nvSpPr>
        <p:spPr>
          <a:xfrm>
            <a:off x="-381000" y="-381000"/>
            <a:ext cx="4876800" cy="7467600"/>
          </a:xfrm>
          <a:prstGeom prst="moon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 rot="10800000">
            <a:off x="4495800" y="-381000"/>
            <a:ext cx="4876800" cy="7467600"/>
          </a:xfrm>
          <a:prstGeom prst="moon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Shades and Tints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2743200"/>
          </a:xfrm>
        </p:spPr>
        <p:txBody>
          <a:bodyPr>
            <a:normAutofit/>
          </a:bodyPr>
          <a:lstStyle/>
          <a:p>
            <a:r>
              <a:rPr lang="en-US" sz="2700" u="sng" dirty="0" smtClean="0">
                <a:latin typeface="Batang" pitchFamily="18" charset="-127"/>
                <a:ea typeface="Batang" pitchFamily="18" charset="-127"/>
              </a:rPr>
              <a:t>Hue</a:t>
            </a:r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: Pure Color</a:t>
            </a:r>
          </a:p>
          <a:p>
            <a:r>
              <a:rPr lang="en-US" sz="2700" u="sng" dirty="0" smtClean="0">
                <a:latin typeface="Batang" pitchFamily="18" charset="-127"/>
                <a:ea typeface="Batang" pitchFamily="18" charset="-127"/>
              </a:rPr>
              <a:t>Shade</a:t>
            </a:r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: Add black to a hue</a:t>
            </a:r>
          </a:p>
          <a:p>
            <a:r>
              <a:rPr lang="en-US" sz="2700" u="sng" dirty="0" smtClean="0">
                <a:latin typeface="Batang" pitchFamily="18" charset="-127"/>
                <a:ea typeface="Batang" pitchFamily="18" charset="-127"/>
              </a:rPr>
              <a:t>Tint</a:t>
            </a:r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: Add white to a hue</a:t>
            </a:r>
          </a:p>
          <a:p>
            <a:endParaRPr lang="en-US" sz="2700" dirty="0" smtClean="0">
              <a:latin typeface="Batang" pitchFamily="18" charset="-127"/>
              <a:ea typeface="Batang" pitchFamily="18" charset="-127"/>
            </a:endParaRPr>
          </a:p>
          <a:p>
            <a:endParaRPr lang="en-US" sz="2700" u="sng" dirty="0" smtClean="0">
              <a:latin typeface="Batang" pitchFamily="18" charset="-127"/>
              <a:ea typeface="Batang" pitchFamily="18" charset="-127"/>
            </a:endParaRPr>
          </a:p>
          <a:p>
            <a:endParaRPr lang="en-US" sz="2700" u="sng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None/>
            </a:pPr>
            <a:endParaRPr lang="en-US" sz="2700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0607tint-sh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86200"/>
            <a:ext cx="7010400" cy="140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Shades and Tints (cont.)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u="sng" dirty="0" smtClean="0">
                <a:latin typeface="Batang" pitchFamily="18" charset="-127"/>
                <a:ea typeface="Batang" pitchFamily="18" charset="-127"/>
              </a:rPr>
              <a:t>Monochromatic Colors</a:t>
            </a:r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: One hue with any number of color combinations of its tints and shades.</a:t>
            </a:r>
          </a:p>
        </p:txBody>
      </p:sp>
      <p:pic>
        <p:nvPicPr>
          <p:cNvPr id="5" name="Picture 4" descr="DS-HauntedAttraction-1999-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524000"/>
            <a:ext cx="2667000" cy="500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tang" pitchFamily="18" charset="-127"/>
                <a:ea typeface="Batang" pitchFamily="18" charset="-127"/>
              </a:rPr>
              <a:t>Go Against the Grain</a:t>
            </a:r>
          </a:p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 Don’t let culture and its influences limit you.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untitle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133600"/>
            <a:ext cx="5119687" cy="401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y-Story-Widescreen.jpg"/>
          <p:cNvPicPr>
            <a:picLocks noChangeAspect="1"/>
          </p:cNvPicPr>
          <p:nvPr/>
        </p:nvPicPr>
        <p:blipFill>
          <a:blip r:embed="rId2" cstate="print"/>
          <a:srcRect l="32658" t="18018" r="32432" b="36937"/>
          <a:stretch>
            <a:fillRect/>
          </a:stretch>
        </p:blipFill>
        <p:spPr>
          <a:xfrm>
            <a:off x="533400" y="2209800"/>
            <a:ext cx="2362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rimary Tri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09800"/>
            <a:ext cx="202565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outfit_large_d9ad0995-6fb9-41a6-9ce4-3571fee08a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209800"/>
            <a:ext cx="2057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41_spiritmountainero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572000"/>
            <a:ext cx="4354286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2819400"/>
            <a:ext cx="112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atang" pitchFamily="18" charset="-127"/>
                <a:ea typeface="Batang" pitchFamily="18" charset="-127"/>
              </a:rPr>
              <a:t>VS.</a:t>
            </a:r>
            <a:endParaRPr lang="en-US" sz="4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The Primary Triad is Not Limited to Kids Toys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The Four Seasons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a6739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6034686" cy="345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04800"/>
            <a:ext cx="4495800" cy="1219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Primary Colors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93730"/>
            <a:ext cx="2286000" cy="47373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Red, Blue, and Yellow</a:t>
            </a:r>
          </a:p>
          <a:p>
            <a:endParaRPr lang="en-US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Used to create other colors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526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ed1156173182f29b069545157af8c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3505199" cy="2292758"/>
          </a:xfrm>
          <a:prstGeom prst="rect">
            <a:avLst/>
          </a:prstGeom>
        </p:spPr>
      </p:pic>
      <p:pic>
        <p:nvPicPr>
          <p:cNvPr id="5" name="Picture 4" descr="color-wheel-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348454">
            <a:off x="5625176" y="2119977"/>
            <a:ext cx="2643392" cy="26433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28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Summer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Picture 12" descr="Full_Size_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733800"/>
            <a:ext cx="3533940" cy="2667000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6019800" y="21336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172200" y="46482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3920601" cy="2751772"/>
          </a:xfrm>
          <a:prstGeom prst="rect">
            <a:avLst/>
          </a:prstGeom>
        </p:spPr>
      </p:pic>
      <p:pic>
        <p:nvPicPr>
          <p:cNvPr id="5" name="Picture 4" descr="cc-summer-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3788228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Summer (cont.)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002iI4dTL__SX300_.jpg"/>
          <p:cNvPicPr>
            <a:picLocks noChangeAspect="1"/>
          </p:cNvPicPr>
          <p:nvPr/>
        </p:nvPicPr>
        <p:blipFill>
          <a:blip r:embed="rId2" cstate="print"/>
          <a:srcRect t="3151" b="2311"/>
          <a:stretch>
            <a:fillRect/>
          </a:stretch>
        </p:blipFill>
        <p:spPr>
          <a:xfrm>
            <a:off x="838200" y="1295401"/>
            <a:ext cx="2895600" cy="2554940"/>
          </a:xfrm>
          <a:prstGeom prst="rect">
            <a:avLst/>
          </a:prstGeom>
        </p:spPr>
      </p:pic>
      <p:pic>
        <p:nvPicPr>
          <p:cNvPr id="5" name="Picture 4" descr="color-wheel-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81230">
            <a:off x="5536589" y="1955189"/>
            <a:ext cx="2878256" cy="2878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04800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Winter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7" descr="Winter-Wedding-Invitation46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962400"/>
            <a:ext cx="3733800" cy="2435087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5562600" y="41910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334000" y="34290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486400" y="25908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905000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Winter – Holiday Colors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4038600" cy="5835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49580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quest_catalog_spring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429000"/>
            <a:ext cx="1999211" cy="287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lor-wheel-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34220">
            <a:off x="5038903" y="1686104"/>
            <a:ext cx="3071075" cy="3071075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219199"/>
            <a:ext cx="2971800" cy="1959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14400" y="228600"/>
            <a:ext cx="1891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Spring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953000" y="25146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800600" y="33528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05400" y="41148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155" y="366369"/>
            <a:ext cx="4517690" cy="612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ntone-Spring-2012-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962400"/>
            <a:ext cx="7239000" cy="257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bsolut-vodka-absolut-spring-small-38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1828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sd8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95400"/>
            <a:ext cx="3733800" cy="2451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2286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Spring (cont.)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5c8b80e4b085ed8fa1a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2959331" cy="198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lor-wheel-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84822">
            <a:off x="5024557" y="1824157"/>
            <a:ext cx="3153109" cy="3153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224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Autumn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6" descr="absol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352800"/>
            <a:ext cx="2057400" cy="299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Point Star 7"/>
          <p:cNvSpPr/>
          <p:nvPr/>
        </p:nvSpPr>
        <p:spPr>
          <a:xfrm>
            <a:off x="4953000" y="40386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800600" y="32004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029200" y="2438400"/>
            <a:ext cx="1524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ft_lens5894722module46300952photo_7_1247705675happy-camp-california-karuk-tribe-peoples-center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3962400" cy="3962400"/>
          </a:xfrm>
          <a:prstGeom prst="rect">
            <a:avLst/>
          </a:prstGeom>
        </p:spPr>
      </p:pic>
      <p:pic>
        <p:nvPicPr>
          <p:cNvPr id="5" name="Picture 4" descr="9780307279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05000"/>
            <a:ext cx="2819400" cy="432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Secondary Colors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95400"/>
            <a:ext cx="3200400" cy="4449763"/>
          </a:xfrm>
        </p:spPr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Mix two adjacent primary colors evenly</a:t>
            </a:r>
          </a:p>
          <a:p>
            <a:endParaRPr lang="en-US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Orange, Purple, and Green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5143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2514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END</a:t>
            </a:r>
            <a:endParaRPr lang="en-US" sz="9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_wh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14400"/>
            <a:ext cx="4887598" cy="510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is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-1371600"/>
            <a:ext cx="12562609" cy="4724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24400"/>
            <a:ext cx="2667000" cy="1775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084688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4038600" cy="4027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0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Tertiary Colors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3314700" cy="33700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Repeat process of mixing adjacent colors evenly </a:t>
            </a:r>
          </a:p>
          <a:p>
            <a:endParaRPr lang="en-US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Blue-green, Orange-yellow, etc. 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7867" y="1400362"/>
            <a:ext cx="710961" cy="685800"/>
          </a:xfrm>
          <a:prstGeom prst="rect">
            <a:avLst/>
          </a:prstGeom>
          <a:solidFill>
            <a:srgbClr val="9E1A72"/>
          </a:solidFill>
          <a:ln>
            <a:solidFill>
              <a:srgbClr val="9E1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71585" y="1396764"/>
            <a:ext cx="712398" cy="66423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0293" y="1400362"/>
            <a:ext cx="722462" cy="6714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3806" y="2254374"/>
            <a:ext cx="712398" cy="6642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96200" y="2286000"/>
            <a:ext cx="712398" cy="664234"/>
          </a:xfrm>
          <a:prstGeom prst="rect">
            <a:avLst/>
          </a:prstGeom>
          <a:solidFill>
            <a:srgbClr val="250361"/>
          </a:solidFill>
          <a:ln>
            <a:solidFill>
              <a:srgbClr val="250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1585" y="3095455"/>
            <a:ext cx="712398" cy="66423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85057" y="3114146"/>
            <a:ext cx="712398" cy="664234"/>
          </a:xfrm>
          <a:prstGeom prst="rec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3886200"/>
            <a:ext cx="712398" cy="6642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93683" y="3932217"/>
            <a:ext cx="712398" cy="664234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78772" y="4740222"/>
            <a:ext cx="712398" cy="664234"/>
          </a:xfrm>
          <a:prstGeom prst="rect">
            <a:avLst/>
          </a:prstGeom>
          <a:solidFill>
            <a:srgbClr val="FF6600">
              <a:alpha val="98824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09498" y="4740222"/>
            <a:ext cx="712398" cy="6642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89557" y="5548223"/>
            <a:ext cx="712398" cy="6642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14531" y="5548223"/>
            <a:ext cx="712398" cy="664234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58855" y="2254374"/>
            <a:ext cx="712398" cy="66423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58855" y="3091142"/>
            <a:ext cx="733964" cy="6642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43400" y="3886200"/>
            <a:ext cx="762000" cy="6858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343400" y="4724400"/>
            <a:ext cx="712398" cy="6642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43400" y="5562600"/>
            <a:ext cx="712398" cy="664234"/>
          </a:xfrm>
          <a:prstGeom prst="rect">
            <a:avLst/>
          </a:prstGeom>
          <a:solidFill>
            <a:srgbClr val="FF6600">
              <a:alpha val="98824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95800" y="1447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286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5800" y="3124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5800" y="4800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5000" y="5562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5800" y="2286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800" y="5638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4800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95800" y="3962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0" y="3124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1447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48600" y="1447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8600" y="2286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48600" y="3124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486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48600" y="4800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8600" y="5562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5400" y="1447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+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05400" y="5638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+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05400" y="4800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+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400" y="3962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+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05400" y="3124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+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05400" y="2286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+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81800" y="15240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81800" y="23622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1800" y="32004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81800" y="40386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81800" y="48006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81800" y="56388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181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Which leads 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Batang" pitchFamily="18" charset="-127"/>
                <a:cs typeface="Aharoni" pitchFamily="2" charset="-79"/>
              </a:rPr>
              <a:t>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color-wheel-3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981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43068" cy="3007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3428999" cy="3001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853"/>
            <a:ext cx="4219694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4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Triad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1143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Three colors that are an equal distance from one another</a:t>
            </a:r>
            <a:endParaRPr lang="en-US" sz="27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Triadic Harmonies.gif"/>
          <p:cNvPicPr>
            <a:picLocks noChangeAspect="1"/>
          </p:cNvPicPr>
          <p:nvPr/>
        </p:nvPicPr>
        <p:blipFill>
          <a:blip r:embed="rId2" cstate="print"/>
          <a:srcRect l="1581" t="20915" r="3557" b="5882"/>
          <a:stretch>
            <a:fillRect/>
          </a:stretch>
        </p:blipFill>
        <p:spPr>
          <a:xfrm>
            <a:off x="533400" y="2819400"/>
            <a:ext cx="7772400" cy="362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234</Words>
  <Application>Microsoft Office PowerPoint</Application>
  <PresentationFormat>On-screen Show (4:3)</PresentationFormat>
  <Paragraphs>74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Color</vt:lpstr>
      <vt:lpstr>Primary Colors</vt:lpstr>
      <vt:lpstr>Secondary Colors</vt:lpstr>
      <vt:lpstr>PowerPoint Presentation</vt:lpstr>
      <vt:lpstr>PowerPoint Presentation</vt:lpstr>
      <vt:lpstr>Tertiary Colors</vt:lpstr>
      <vt:lpstr>Which leads to...</vt:lpstr>
      <vt:lpstr>PowerPoint Presentation</vt:lpstr>
      <vt:lpstr>Triad</vt:lpstr>
      <vt:lpstr>PowerPoint Presentation</vt:lpstr>
      <vt:lpstr>Split Complementary Triad</vt:lpstr>
      <vt:lpstr>PowerPoint Presentation</vt:lpstr>
      <vt:lpstr>Analogous</vt:lpstr>
      <vt:lpstr>PowerPoint Presentation</vt:lpstr>
      <vt:lpstr>Shades and Tints</vt:lpstr>
      <vt:lpstr>Shades and Tints (cont.)</vt:lpstr>
      <vt:lpstr>PowerPoint Presentation</vt:lpstr>
      <vt:lpstr>PowerPoint Presentation</vt:lpstr>
      <vt:lpstr>The Four Seasons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Nicole</dc:creator>
  <cp:lastModifiedBy>test</cp:lastModifiedBy>
  <cp:revision>22</cp:revision>
  <dcterms:created xsi:type="dcterms:W3CDTF">2013-11-07T00:09:00Z</dcterms:created>
  <dcterms:modified xsi:type="dcterms:W3CDTF">2013-11-12T23:39:13Z</dcterms:modified>
</cp:coreProperties>
</file>